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75" r:id="rId6"/>
    <p:sldId id="264" r:id="rId7"/>
    <p:sldId id="265" r:id="rId8"/>
    <p:sldId id="280" r:id="rId9"/>
    <p:sldId id="273" r:id="rId10"/>
    <p:sldId id="274" r:id="rId11"/>
    <p:sldId id="268" r:id="rId12"/>
    <p:sldId id="269" r:id="rId13"/>
    <p:sldId id="281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DC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2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438E1-5736-4CF5-B309-9997031BDF15}" type="datetimeFigureOut">
              <a:rPr lang="en-US" smtClean="0"/>
              <a:pPr/>
              <a:t>3/28/2013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BC318-DF5B-4231-AB25-7DEC4B79330F}" type="slidenum">
              <a:rPr lang="bn-BD" smtClean="0"/>
              <a:pPr/>
              <a:t>‹#›</a:t>
            </a:fld>
            <a:endParaRPr lang="bn-B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C318-DF5B-4231-AB25-7DEC4B79330F}" type="slidenum">
              <a:rPr lang="bn-BD" smtClean="0"/>
              <a:pPr/>
              <a:t>2</a:t>
            </a:fld>
            <a:endParaRPr lang="bn-B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7150"/>
            <a:ext cx="7772400" cy="1600199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bn-BD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9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9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n-BD" dirty="0"/>
          </a:p>
        </p:txBody>
      </p:sp>
      <p:pic>
        <p:nvPicPr>
          <p:cNvPr id="4" name="Picture 3" descr="flower 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801906"/>
            <a:ext cx="7696200" cy="482749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812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সালোকসংশ্লেষণ প্রক্রিয়া শর্করা জাতীয় খাদ্য প্রস্তুত করা ক্লোরোপ্লাষ্ট এর প্রধান কাজ।    </a:t>
            </a:r>
            <a:endParaRPr lang="bn-BD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85800"/>
            <a:ext cx="76962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ক্লোরোপ্লাস্টের কাজ  </a:t>
            </a:r>
            <a:endParaRPr lang="bn-BD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377625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ক্লোরোপ্লাস্টের প্রয়োজনে প্রোটিন , নিউক্লিক এসিড তৈরি করা।  </a:t>
            </a:r>
            <a:endParaRPr lang="bn-BD" sz="4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67885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৩।ফটোরেসপিরেশন করা।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486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সাইটোপ্লাজমিক  ইনহেরিটেন্সে সাহায্য করা।</a:t>
            </a:r>
            <a:endParaRPr lang="bn-BD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04800"/>
            <a:ext cx="8305800" cy="114300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endParaRPr lang="bn-BD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ক্লোরোপ্লাষ্টের চিত্র  অংকন  করে  </a:t>
            </a:r>
            <a:r>
              <a:rPr lang="en-US" sz="6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বিভিন্ন অংশের গঠন বর্ণনা  কর।   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lvl="0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000" b="1" dirty="0" smtClean="0">
                <a:latin typeface="NikoshBAN" pitchFamily="2" charset="0"/>
                <a:cs typeface="NikoshBAN" pitchFamily="2" charset="0"/>
              </a:rPr>
            </a:br>
            <a:endParaRPr lang="bn-BD" sz="5400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>
              <a:buNone/>
            </a:pPr>
            <a:endParaRPr lang="bn-BD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ক্লোরোপ্লাষ্ট কি</a:t>
            </a:r>
            <a:r>
              <a:rPr lang="en-US" sz="5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ক্লোরোপ্লাষ্টের বিভিন্ন অংশ সনাক্ত কর।</a:t>
            </a:r>
          </a:p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ক্লোরোপ্লাষ্টের কাজ লিখ।  </a:t>
            </a:r>
            <a:endParaRPr lang="bn-BD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600200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বাড়ীর  কাজ</a:t>
            </a:r>
            <a:endParaRPr lang="bn-BD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lvl="2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বিভিন্ন প্রকার প্লাস্টিডের গঠন ও কাজ বর্ণনা করা। 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_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49819"/>
            <a:ext cx="3581400" cy="43223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Content Placeholder 5" descr="images_06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1828800"/>
            <a:ext cx="3965929" cy="4385470"/>
          </a:xfr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80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prstMaterial="plastic">
            <a:bevelT w="298450"/>
          </a:sp3d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7000" dirty="0" smtClean="0">
                <a:latin typeface="NikoshBAN" pitchFamily="2" charset="0"/>
                <a:cs typeface="NikoshBAN" pitchFamily="2" charset="0"/>
              </a:rPr>
              <a:t>আহাম্মদ হোসেন</a:t>
            </a:r>
          </a:p>
          <a:p>
            <a:pPr algn="ctr">
              <a:buNone/>
            </a:pPr>
            <a:r>
              <a:rPr lang="bn-BD" sz="7000" dirty="0" smtClean="0">
                <a:latin typeface="NikoshBAN" pitchFamily="2" charset="0"/>
                <a:cs typeface="NikoshBAN" pitchFamily="2" charset="0"/>
              </a:rPr>
              <a:t>সহকারী অধ্যাপক (প্রাণিবিদ্যা)</a:t>
            </a:r>
          </a:p>
          <a:p>
            <a:pPr algn="ctr">
              <a:buNone/>
            </a:pPr>
            <a:r>
              <a:rPr lang="bn-BD" sz="7000" dirty="0" smtClean="0">
                <a:latin typeface="NikoshBAN" pitchFamily="2" charset="0"/>
                <a:cs typeface="NikoshBAN" pitchFamily="2" charset="0"/>
              </a:rPr>
              <a:t>ফেনী সরকারি কলেজ, ফেনী।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436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latin typeface="NikoshBAN" pitchFamily="2" charset="0"/>
                <a:cs typeface="NikoshBAN" pitchFamily="2" charset="0"/>
              </a:rPr>
            </a:b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9600" dirty="0" smtClean="0">
                <a:latin typeface="NikoshBAN" pitchFamily="2" charset="0"/>
                <a:cs typeface="NikoshBAN" pitchFamily="2" charset="0"/>
                <a:sym typeface="Symbol"/>
              </a:rPr>
              <a:t> 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একাদশ </a:t>
            </a:r>
            <a:br>
              <a:rPr lang="bn-BD" sz="9600" dirty="0" smtClean="0">
                <a:latin typeface="NikoshBAN" pitchFamily="2" charset="0"/>
                <a:cs typeface="NikoshBAN" pitchFamily="2" charset="0"/>
              </a:rPr>
            </a:b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9600" dirty="0" smtClean="0">
                <a:latin typeface="NikoshBAN" pitchFamily="2" charset="0"/>
                <a:cs typeface="NikoshBAN" pitchFamily="2" charset="0"/>
                <a:sym typeface="Symbol"/>
              </a:rPr>
              <a:t>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জীববিজ্ঞান</a:t>
            </a:r>
            <a:br>
              <a:rPr lang="bn-BD" sz="9600" dirty="0" smtClean="0">
                <a:latin typeface="NikoshBAN" pitchFamily="2" charset="0"/>
                <a:cs typeface="NikoshBAN" pitchFamily="2" charset="0"/>
              </a:rPr>
            </a:br>
            <a:endParaRPr lang="bn-BD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bn-BD" sz="7200" b="1" dirty="0">
              <a:solidFill>
                <a:srgbClr val="99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কোষ কি তা বলতে পারবে 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কোষের বিভিন্ন অংশ সনাক্ত করতে পারবে। </a:t>
            </a: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ক্লোরোপ্লাষ্ট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 বলতে পারবে  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ক্লোরোপ্লাষ্ট এর গঠন ও কাজ ব্যাখ্যা করতে পারব। 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715000" cy="118903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উদ্ভিদ  কোষ</a:t>
            </a:r>
            <a:endParaRPr lang="bn-BD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ka.gif"/>
          <p:cNvPicPr>
            <a:picLocks noGrp="1" noChangeAspect="1"/>
          </p:cNvPicPr>
          <p:nvPr>
            <p:ph idx="1"/>
          </p:nvPr>
        </p:nvPicPr>
        <p:blipFill>
          <a:blip r:embed="rId2"/>
          <a:srcRect l="19512" r="20558"/>
          <a:stretch>
            <a:fillRect/>
          </a:stretch>
        </p:blipFill>
        <p:spPr>
          <a:xfrm>
            <a:off x="2667000" y="1600200"/>
            <a:ext cx="3276600" cy="4381500"/>
          </a:xfr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6019800" y="1600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 প্রাচীর</a:t>
            </a:r>
            <a:r>
              <a:rPr lang="bn-BD" dirty="0" smtClean="0"/>
              <a:t> </a:t>
            </a:r>
            <a:endParaRPr lang="bn-BD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1828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প্লাজমা ঝিল্লি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21291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গলজি বডি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2514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ক্লোরোপ্লাষ্ট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1828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2971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 গহবর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5486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3733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রাফিড কৃস্টাল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0600" y="190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গলজি বডি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2286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রাইবোজম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2678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অমসৃন এন্ডোপ্লাজমিক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0" y="3043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3429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400" y="3657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মসৃন এন্ডোপ্লাজমিক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92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30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 গহবর 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9800" y="4343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ড্রাউজ কৃস্টাল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3600" y="4953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0" y="457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bn-BD" dirty="0"/>
          </a:p>
        </p:txBody>
      </p:sp>
      <p:sp>
        <p:nvSpPr>
          <p:cNvPr id="25" name="TextBox 24"/>
          <p:cNvSpPr txBox="1"/>
          <p:nvPr/>
        </p:nvSpPr>
        <p:spPr>
          <a:xfrm>
            <a:off x="1219200" y="6019800"/>
            <a:ext cx="64770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উদ্ভিদ  কোষের বিভিন্ন  অংশের নাম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6" grpId="0"/>
      <p:bldP spid="17" grpId="0"/>
      <p:bldP spid="19" grpId="0"/>
      <p:bldP spid="24" grpId="0"/>
      <p:bldP spid="27" grpId="0"/>
      <p:bldP spid="28" grpId="0"/>
      <p:bldP spid="30" grpId="0"/>
      <p:bldP spid="33" grpId="0"/>
      <p:bldP spid="34" grpId="0"/>
      <p:bldP spid="35" grpId="0"/>
      <p:bldP spid="36" grpId="0"/>
      <p:bldP spid="37" grpId="0"/>
      <p:bldP spid="40" grpId="0"/>
      <p:bldP spid="41" grpId="0"/>
      <p:bldP spid="42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906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bn-BD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ক্লোরোপ্লাষ্টের গঠন ও কাজ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895600" y="274638"/>
            <a:ext cx="33528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ক্লোরোপ্লাষ্ট 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Content Placeholder 4"/>
          <p:cNvGrpSpPr>
            <a:grpSpLocks noGrp="1"/>
          </p:cNvGrpSpPr>
          <p:nvPr>
            <p:ph idx="1"/>
          </p:nvPr>
        </p:nvGrpSpPr>
        <p:grpSpPr>
          <a:xfrm>
            <a:off x="838200" y="1600201"/>
            <a:ext cx="5791200" cy="3505199"/>
            <a:chOff x="1600200" y="1371600"/>
            <a:chExt cx="5638800" cy="3429000"/>
          </a:xfrm>
        </p:grpSpPr>
        <p:grpSp>
          <p:nvGrpSpPr>
            <p:cNvPr id="3" name="Group 40"/>
            <p:cNvGrpSpPr/>
            <p:nvPr/>
          </p:nvGrpSpPr>
          <p:grpSpPr>
            <a:xfrm>
              <a:off x="2895600" y="2057400"/>
              <a:ext cx="1090617" cy="502763"/>
              <a:chOff x="2438400" y="2331828"/>
              <a:chExt cx="1054100" cy="502763"/>
            </a:xfrm>
            <a:solidFill>
              <a:srgbClr val="CDCDFF"/>
            </a:solidFill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2514600" y="23622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2514600" y="25146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514600" y="26670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2514600" y="28194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Freeform 134"/>
              <p:cNvSpPr/>
              <p:nvPr/>
            </p:nvSpPr>
            <p:spPr>
              <a:xfrm>
                <a:off x="2438400" y="2331828"/>
                <a:ext cx="1054100" cy="502763"/>
              </a:xfrm>
              <a:custGeom>
                <a:avLst/>
                <a:gdLst>
                  <a:gd name="connsiteX0" fmla="*/ 889000 w 1054100"/>
                  <a:gd name="connsiteY0" fmla="*/ 17672 h 502763"/>
                  <a:gd name="connsiteX1" fmla="*/ 927100 w 1054100"/>
                  <a:gd name="connsiteY1" fmla="*/ 4972 h 502763"/>
                  <a:gd name="connsiteX2" fmla="*/ 965200 w 1054100"/>
                  <a:gd name="connsiteY2" fmla="*/ 81172 h 502763"/>
                  <a:gd name="connsiteX3" fmla="*/ 952500 w 1054100"/>
                  <a:gd name="connsiteY3" fmla="*/ 208172 h 502763"/>
                  <a:gd name="connsiteX4" fmla="*/ 990600 w 1054100"/>
                  <a:gd name="connsiteY4" fmla="*/ 220872 h 502763"/>
                  <a:gd name="connsiteX5" fmla="*/ 1041400 w 1054100"/>
                  <a:gd name="connsiteY5" fmla="*/ 246272 h 502763"/>
                  <a:gd name="connsiteX6" fmla="*/ 1028700 w 1054100"/>
                  <a:gd name="connsiteY6" fmla="*/ 335172 h 502763"/>
                  <a:gd name="connsiteX7" fmla="*/ 952500 w 1054100"/>
                  <a:gd name="connsiteY7" fmla="*/ 360572 h 502763"/>
                  <a:gd name="connsiteX8" fmla="*/ 965200 w 1054100"/>
                  <a:gd name="connsiteY8" fmla="*/ 398672 h 502763"/>
                  <a:gd name="connsiteX9" fmla="*/ 1003300 w 1054100"/>
                  <a:gd name="connsiteY9" fmla="*/ 411372 h 502763"/>
                  <a:gd name="connsiteX10" fmla="*/ 1054100 w 1054100"/>
                  <a:gd name="connsiteY10" fmla="*/ 436772 h 502763"/>
                  <a:gd name="connsiteX11" fmla="*/ 1003300 w 1054100"/>
                  <a:gd name="connsiteY11" fmla="*/ 449472 h 502763"/>
                  <a:gd name="connsiteX12" fmla="*/ 977900 w 1054100"/>
                  <a:gd name="connsiteY12" fmla="*/ 487572 h 502763"/>
                  <a:gd name="connsiteX13" fmla="*/ 876300 w 1054100"/>
                  <a:gd name="connsiteY13" fmla="*/ 500272 h 502763"/>
                  <a:gd name="connsiteX14" fmla="*/ 38100 w 1054100"/>
                  <a:gd name="connsiteY14" fmla="*/ 487572 h 502763"/>
                  <a:gd name="connsiteX15" fmla="*/ 0 w 1054100"/>
                  <a:gd name="connsiteY15" fmla="*/ 385972 h 502763"/>
                  <a:gd name="connsiteX16" fmla="*/ 76200 w 1054100"/>
                  <a:gd name="connsiteY16" fmla="*/ 335172 h 502763"/>
                  <a:gd name="connsiteX17" fmla="*/ 38100 w 1054100"/>
                  <a:gd name="connsiteY17" fmla="*/ 220872 h 502763"/>
                  <a:gd name="connsiteX18" fmla="*/ 76200 w 1054100"/>
                  <a:gd name="connsiteY18" fmla="*/ 195472 h 502763"/>
                  <a:gd name="connsiteX19" fmla="*/ 0 w 1054100"/>
                  <a:gd name="connsiteY19" fmla="*/ 144672 h 502763"/>
                  <a:gd name="connsiteX20" fmla="*/ 114300 w 1054100"/>
                  <a:gd name="connsiteY20" fmla="*/ 68472 h 502763"/>
                  <a:gd name="connsiteX21" fmla="*/ 114300 w 1054100"/>
                  <a:gd name="connsiteY21" fmla="*/ 68472 h 50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4100" h="502763">
                    <a:moveTo>
                      <a:pt x="889000" y="17672"/>
                    </a:moveTo>
                    <a:cubicBezTo>
                      <a:pt x="901700" y="13439"/>
                      <a:pt x="914671" y="0"/>
                      <a:pt x="927100" y="4972"/>
                    </a:cubicBezTo>
                    <a:cubicBezTo>
                      <a:pt x="946038" y="12547"/>
                      <a:pt x="959854" y="65133"/>
                      <a:pt x="965200" y="81172"/>
                    </a:cubicBezTo>
                    <a:cubicBezTo>
                      <a:pt x="960967" y="123505"/>
                      <a:pt x="944889" y="166314"/>
                      <a:pt x="952500" y="208172"/>
                    </a:cubicBezTo>
                    <a:cubicBezTo>
                      <a:pt x="954895" y="221343"/>
                      <a:pt x="978295" y="215599"/>
                      <a:pt x="990600" y="220872"/>
                    </a:cubicBezTo>
                    <a:cubicBezTo>
                      <a:pt x="1008001" y="228330"/>
                      <a:pt x="1024467" y="237805"/>
                      <a:pt x="1041400" y="246272"/>
                    </a:cubicBezTo>
                    <a:cubicBezTo>
                      <a:pt x="1037167" y="275905"/>
                      <a:pt x="1047078" y="311543"/>
                      <a:pt x="1028700" y="335172"/>
                    </a:cubicBezTo>
                    <a:cubicBezTo>
                      <a:pt x="1012262" y="356306"/>
                      <a:pt x="952500" y="360572"/>
                      <a:pt x="952500" y="360572"/>
                    </a:cubicBezTo>
                    <a:cubicBezTo>
                      <a:pt x="956733" y="373272"/>
                      <a:pt x="955734" y="389206"/>
                      <a:pt x="965200" y="398672"/>
                    </a:cubicBezTo>
                    <a:cubicBezTo>
                      <a:pt x="974666" y="408138"/>
                      <a:pt x="990995" y="406099"/>
                      <a:pt x="1003300" y="411372"/>
                    </a:cubicBezTo>
                    <a:cubicBezTo>
                      <a:pt x="1020701" y="418830"/>
                      <a:pt x="1037167" y="428305"/>
                      <a:pt x="1054100" y="436772"/>
                    </a:cubicBezTo>
                    <a:cubicBezTo>
                      <a:pt x="1037167" y="441005"/>
                      <a:pt x="1017823" y="439790"/>
                      <a:pt x="1003300" y="449472"/>
                    </a:cubicBezTo>
                    <a:cubicBezTo>
                      <a:pt x="990600" y="457939"/>
                      <a:pt x="991152" y="479999"/>
                      <a:pt x="977900" y="487572"/>
                    </a:cubicBezTo>
                    <a:cubicBezTo>
                      <a:pt x="951316" y="502763"/>
                      <a:pt x="906939" y="500272"/>
                      <a:pt x="876300" y="500272"/>
                    </a:cubicBezTo>
                    <a:lnTo>
                      <a:pt x="38100" y="487572"/>
                    </a:lnTo>
                    <a:lnTo>
                      <a:pt x="0" y="385972"/>
                    </a:lnTo>
                    <a:lnTo>
                      <a:pt x="76200" y="335172"/>
                    </a:lnTo>
                    <a:lnTo>
                      <a:pt x="38100" y="220872"/>
                    </a:lnTo>
                    <a:lnTo>
                      <a:pt x="76200" y="195472"/>
                    </a:lnTo>
                    <a:lnTo>
                      <a:pt x="0" y="144672"/>
                    </a:lnTo>
                    <a:lnTo>
                      <a:pt x="114300" y="68472"/>
                    </a:lnTo>
                    <a:lnTo>
                      <a:pt x="114300" y="68472"/>
                    </a:lnTo>
                  </a:path>
                </a:pathLst>
              </a:cu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1600200" y="1371600"/>
              <a:ext cx="5257800" cy="34290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" name="Oval 7"/>
            <p:cNvSpPr/>
            <p:nvPr/>
          </p:nvSpPr>
          <p:spPr>
            <a:xfrm>
              <a:off x="1752600" y="1524000"/>
              <a:ext cx="4953000" cy="3124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grpSp>
          <p:nvGrpSpPr>
            <p:cNvPr id="5" name="Group 16"/>
            <p:cNvGrpSpPr/>
            <p:nvPr/>
          </p:nvGrpSpPr>
          <p:grpSpPr>
            <a:xfrm>
              <a:off x="2667000" y="3657600"/>
              <a:ext cx="1090617" cy="502763"/>
              <a:chOff x="2438400" y="2331828"/>
              <a:chExt cx="1054100" cy="502763"/>
            </a:xfrm>
            <a:solidFill>
              <a:srgbClr val="CDCDFF"/>
            </a:solidFill>
          </p:grpSpPr>
          <p:cxnSp>
            <p:nvCxnSpPr>
              <p:cNvPr id="126" name="Straight Connector 10"/>
              <p:cNvCxnSpPr/>
              <p:nvPr/>
            </p:nvCxnSpPr>
            <p:spPr>
              <a:xfrm>
                <a:off x="2514600" y="23622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1"/>
              <p:cNvCxnSpPr/>
              <p:nvPr/>
            </p:nvCxnSpPr>
            <p:spPr>
              <a:xfrm>
                <a:off x="2514600" y="25146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2514600" y="26670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2514600" y="28194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Freeform 129"/>
              <p:cNvSpPr/>
              <p:nvPr/>
            </p:nvSpPr>
            <p:spPr>
              <a:xfrm>
                <a:off x="2438400" y="2331828"/>
                <a:ext cx="1054100" cy="502763"/>
              </a:xfrm>
              <a:custGeom>
                <a:avLst/>
                <a:gdLst>
                  <a:gd name="connsiteX0" fmla="*/ 889000 w 1054100"/>
                  <a:gd name="connsiteY0" fmla="*/ 17672 h 502763"/>
                  <a:gd name="connsiteX1" fmla="*/ 927100 w 1054100"/>
                  <a:gd name="connsiteY1" fmla="*/ 4972 h 502763"/>
                  <a:gd name="connsiteX2" fmla="*/ 965200 w 1054100"/>
                  <a:gd name="connsiteY2" fmla="*/ 81172 h 502763"/>
                  <a:gd name="connsiteX3" fmla="*/ 952500 w 1054100"/>
                  <a:gd name="connsiteY3" fmla="*/ 208172 h 502763"/>
                  <a:gd name="connsiteX4" fmla="*/ 990600 w 1054100"/>
                  <a:gd name="connsiteY4" fmla="*/ 220872 h 502763"/>
                  <a:gd name="connsiteX5" fmla="*/ 1041400 w 1054100"/>
                  <a:gd name="connsiteY5" fmla="*/ 246272 h 502763"/>
                  <a:gd name="connsiteX6" fmla="*/ 1028700 w 1054100"/>
                  <a:gd name="connsiteY6" fmla="*/ 335172 h 502763"/>
                  <a:gd name="connsiteX7" fmla="*/ 952500 w 1054100"/>
                  <a:gd name="connsiteY7" fmla="*/ 360572 h 502763"/>
                  <a:gd name="connsiteX8" fmla="*/ 965200 w 1054100"/>
                  <a:gd name="connsiteY8" fmla="*/ 398672 h 502763"/>
                  <a:gd name="connsiteX9" fmla="*/ 1003300 w 1054100"/>
                  <a:gd name="connsiteY9" fmla="*/ 411372 h 502763"/>
                  <a:gd name="connsiteX10" fmla="*/ 1054100 w 1054100"/>
                  <a:gd name="connsiteY10" fmla="*/ 436772 h 502763"/>
                  <a:gd name="connsiteX11" fmla="*/ 1003300 w 1054100"/>
                  <a:gd name="connsiteY11" fmla="*/ 449472 h 502763"/>
                  <a:gd name="connsiteX12" fmla="*/ 977900 w 1054100"/>
                  <a:gd name="connsiteY12" fmla="*/ 487572 h 502763"/>
                  <a:gd name="connsiteX13" fmla="*/ 876300 w 1054100"/>
                  <a:gd name="connsiteY13" fmla="*/ 500272 h 502763"/>
                  <a:gd name="connsiteX14" fmla="*/ 38100 w 1054100"/>
                  <a:gd name="connsiteY14" fmla="*/ 487572 h 502763"/>
                  <a:gd name="connsiteX15" fmla="*/ 0 w 1054100"/>
                  <a:gd name="connsiteY15" fmla="*/ 385972 h 502763"/>
                  <a:gd name="connsiteX16" fmla="*/ 76200 w 1054100"/>
                  <a:gd name="connsiteY16" fmla="*/ 335172 h 502763"/>
                  <a:gd name="connsiteX17" fmla="*/ 38100 w 1054100"/>
                  <a:gd name="connsiteY17" fmla="*/ 220872 h 502763"/>
                  <a:gd name="connsiteX18" fmla="*/ 76200 w 1054100"/>
                  <a:gd name="connsiteY18" fmla="*/ 195472 h 502763"/>
                  <a:gd name="connsiteX19" fmla="*/ 0 w 1054100"/>
                  <a:gd name="connsiteY19" fmla="*/ 144672 h 502763"/>
                  <a:gd name="connsiteX20" fmla="*/ 114300 w 1054100"/>
                  <a:gd name="connsiteY20" fmla="*/ 68472 h 502763"/>
                  <a:gd name="connsiteX21" fmla="*/ 114300 w 1054100"/>
                  <a:gd name="connsiteY21" fmla="*/ 68472 h 50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4100" h="502763">
                    <a:moveTo>
                      <a:pt x="889000" y="17672"/>
                    </a:moveTo>
                    <a:cubicBezTo>
                      <a:pt x="901700" y="13439"/>
                      <a:pt x="914671" y="0"/>
                      <a:pt x="927100" y="4972"/>
                    </a:cubicBezTo>
                    <a:cubicBezTo>
                      <a:pt x="946038" y="12547"/>
                      <a:pt x="959854" y="65133"/>
                      <a:pt x="965200" y="81172"/>
                    </a:cubicBezTo>
                    <a:cubicBezTo>
                      <a:pt x="960967" y="123505"/>
                      <a:pt x="944889" y="166314"/>
                      <a:pt x="952500" y="208172"/>
                    </a:cubicBezTo>
                    <a:cubicBezTo>
                      <a:pt x="954895" y="221343"/>
                      <a:pt x="978295" y="215599"/>
                      <a:pt x="990600" y="220872"/>
                    </a:cubicBezTo>
                    <a:cubicBezTo>
                      <a:pt x="1008001" y="228330"/>
                      <a:pt x="1024467" y="237805"/>
                      <a:pt x="1041400" y="246272"/>
                    </a:cubicBezTo>
                    <a:cubicBezTo>
                      <a:pt x="1037167" y="275905"/>
                      <a:pt x="1047078" y="311543"/>
                      <a:pt x="1028700" y="335172"/>
                    </a:cubicBezTo>
                    <a:cubicBezTo>
                      <a:pt x="1012262" y="356306"/>
                      <a:pt x="952500" y="360572"/>
                      <a:pt x="952500" y="360572"/>
                    </a:cubicBezTo>
                    <a:cubicBezTo>
                      <a:pt x="956733" y="373272"/>
                      <a:pt x="955734" y="389206"/>
                      <a:pt x="965200" y="398672"/>
                    </a:cubicBezTo>
                    <a:cubicBezTo>
                      <a:pt x="974666" y="408138"/>
                      <a:pt x="990995" y="406099"/>
                      <a:pt x="1003300" y="411372"/>
                    </a:cubicBezTo>
                    <a:cubicBezTo>
                      <a:pt x="1020701" y="418830"/>
                      <a:pt x="1037167" y="428305"/>
                      <a:pt x="1054100" y="436772"/>
                    </a:cubicBezTo>
                    <a:cubicBezTo>
                      <a:pt x="1037167" y="441005"/>
                      <a:pt x="1017823" y="439790"/>
                      <a:pt x="1003300" y="449472"/>
                    </a:cubicBezTo>
                    <a:cubicBezTo>
                      <a:pt x="990600" y="457939"/>
                      <a:pt x="991152" y="479999"/>
                      <a:pt x="977900" y="487572"/>
                    </a:cubicBezTo>
                    <a:cubicBezTo>
                      <a:pt x="951316" y="502763"/>
                      <a:pt x="906939" y="500272"/>
                      <a:pt x="876300" y="500272"/>
                    </a:cubicBezTo>
                    <a:lnTo>
                      <a:pt x="38100" y="487572"/>
                    </a:lnTo>
                    <a:lnTo>
                      <a:pt x="0" y="385972"/>
                    </a:lnTo>
                    <a:lnTo>
                      <a:pt x="76200" y="335172"/>
                    </a:lnTo>
                    <a:lnTo>
                      <a:pt x="38100" y="220872"/>
                    </a:lnTo>
                    <a:lnTo>
                      <a:pt x="76200" y="195472"/>
                    </a:lnTo>
                    <a:lnTo>
                      <a:pt x="0" y="144672"/>
                    </a:lnTo>
                    <a:lnTo>
                      <a:pt x="114300" y="68472"/>
                    </a:lnTo>
                    <a:lnTo>
                      <a:pt x="114300" y="68472"/>
                    </a:lnTo>
                  </a:path>
                </a:pathLst>
              </a:cu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4343400" y="1828800"/>
              <a:ext cx="1054100" cy="502763"/>
              <a:chOff x="2438400" y="2331828"/>
              <a:chExt cx="1054100" cy="502763"/>
            </a:xfrm>
            <a:solidFill>
              <a:srgbClr val="CDCDFF"/>
            </a:solidFill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2514600" y="23622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2514600" y="25146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514600" y="26670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514600" y="28194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Freeform 124"/>
              <p:cNvSpPr/>
              <p:nvPr/>
            </p:nvSpPr>
            <p:spPr>
              <a:xfrm>
                <a:off x="2438400" y="2331828"/>
                <a:ext cx="1054100" cy="502763"/>
              </a:xfrm>
              <a:custGeom>
                <a:avLst/>
                <a:gdLst>
                  <a:gd name="connsiteX0" fmla="*/ 889000 w 1054100"/>
                  <a:gd name="connsiteY0" fmla="*/ 17672 h 502763"/>
                  <a:gd name="connsiteX1" fmla="*/ 927100 w 1054100"/>
                  <a:gd name="connsiteY1" fmla="*/ 4972 h 502763"/>
                  <a:gd name="connsiteX2" fmla="*/ 965200 w 1054100"/>
                  <a:gd name="connsiteY2" fmla="*/ 81172 h 502763"/>
                  <a:gd name="connsiteX3" fmla="*/ 952500 w 1054100"/>
                  <a:gd name="connsiteY3" fmla="*/ 208172 h 502763"/>
                  <a:gd name="connsiteX4" fmla="*/ 990600 w 1054100"/>
                  <a:gd name="connsiteY4" fmla="*/ 220872 h 502763"/>
                  <a:gd name="connsiteX5" fmla="*/ 1041400 w 1054100"/>
                  <a:gd name="connsiteY5" fmla="*/ 246272 h 502763"/>
                  <a:gd name="connsiteX6" fmla="*/ 1028700 w 1054100"/>
                  <a:gd name="connsiteY6" fmla="*/ 335172 h 502763"/>
                  <a:gd name="connsiteX7" fmla="*/ 952500 w 1054100"/>
                  <a:gd name="connsiteY7" fmla="*/ 360572 h 502763"/>
                  <a:gd name="connsiteX8" fmla="*/ 965200 w 1054100"/>
                  <a:gd name="connsiteY8" fmla="*/ 398672 h 502763"/>
                  <a:gd name="connsiteX9" fmla="*/ 1003300 w 1054100"/>
                  <a:gd name="connsiteY9" fmla="*/ 411372 h 502763"/>
                  <a:gd name="connsiteX10" fmla="*/ 1054100 w 1054100"/>
                  <a:gd name="connsiteY10" fmla="*/ 436772 h 502763"/>
                  <a:gd name="connsiteX11" fmla="*/ 1003300 w 1054100"/>
                  <a:gd name="connsiteY11" fmla="*/ 449472 h 502763"/>
                  <a:gd name="connsiteX12" fmla="*/ 977900 w 1054100"/>
                  <a:gd name="connsiteY12" fmla="*/ 487572 h 502763"/>
                  <a:gd name="connsiteX13" fmla="*/ 876300 w 1054100"/>
                  <a:gd name="connsiteY13" fmla="*/ 500272 h 502763"/>
                  <a:gd name="connsiteX14" fmla="*/ 38100 w 1054100"/>
                  <a:gd name="connsiteY14" fmla="*/ 487572 h 502763"/>
                  <a:gd name="connsiteX15" fmla="*/ 0 w 1054100"/>
                  <a:gd name="connsiteY15" fmla="*/ 385972 h 502763"/>
                  <a:gd name="connsiteX16" fmla="*/ 76200 w 1054100"/>
                  <a:gd name="connsiteY16" fmla="*/ 335172 h 502763"/>
                  <a:gd name="connsiteX17" fmla="*/ 38100 w 1054100"/>
                  <a:gd name="connsiteY17" fmla="*/ 220872 h 502763"/>
                  <a:gd name="connsiteX18" fmla="*/ 76200 w 1054100"/>
                  <a:gd name="connsiteY18" fmla="*/ 195472 h 502763"/>
                  <a:gd name="connsiteX19" fmla="*/ 0 w 1054100"/>
                  <a:gd name="connsiteY19" fmla="*/ 144672 h 502763"/>
                  <a:gd name="connsiteX20" fmla="*/ 114300 w 1054100"/>
                  <a:gd name="connsiteY20" fmla="*/ 68472 h 502763"/>
                  <a:gd name="connsiteX21" fmla="*/ 114300 w 1054100"/>
                  <a:gd name="connsiteY21" fmla="*/ 68472 h 50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4100" h="502763">
                    <a:moveTo>
                      <a:pt x="889000" y="17672"/>
                    </a:moveTo>
                    <a:cubicBezTo>
                      <a:pt x="901700" y="13439"/>
                      <a:pt x="914671" y="0"/>
                      <a:pt x="927100" y="4972"/>
                    </a:cubicBezTo>
                    <a:cubicBezTo>
                      <a:pt x="946038" y="12547"/>
                      <a:pt x="959854" y="65133"/>
                      <a:pt x="965200" y="81172"/>
                    </a:cubicBezTo>
                    <a:cubicBezTo>
                      <a:pt x="960967" y="123505"/>
                      <a:pt x="944889" y="166314"/>
                      <a:pt x="952500" y="208172"/>
                    </a:cubicBezTo>
                    <a:cubicBezTo>
                      <a:pt x="954895" y="221343"/>
                      <a:pt x="978295" y="215599"/>
                      <a:pt x="990600" y="220872"/>
                    </a:cubicBezTo>
                    <a:cubicBezTo>
                      <a:pt x="1008001" y="228330"/>
                      <a:pt x="1024467" y="237805"/>
                      <a:pt x="1041400" y="246272"/>
                    </a:cubicBezTo>
                    <a:cubicBezTo>
                      <a:pt x="1037167" y="275905"/>
                      <a:pt x="1047078" y="311543"/>
                      <a:pt x="1028700" y="335172"/>
                    </a:cubicBezTo>
                    <a:cubicBezTo>
                      <a:pt x="1012262" y="356306"/>
                      <a:pt x="952500" y="360572"/>
                      <a:pt x="952500" y="360572"/>
                    </a:cubicBezTo>
                    <a:cubicBezTo>
                      <a:pt x="956733" y="373272"/>
                      <a:pt x="955734" y="389206"/>
                      <a:pt x="965200" y="398672"/>
                    </a:cubicBezTo>
                    <a:cubicBezTo>
                      <a:pt x="974666" y="408138"/>
                      <a:pt x="990995" y="406099"/>
                      <a:pt x="1003300" y="411372"/>
                    </a:cubicBezTo>
                    <a:cubicBezTo>
                      <a:pt x="1020701" y="418830"/>
                      <a:pt x="1037167" y="428305"/>
                      <a:pt x="1054100" y="436772"/>
                    </a:cubicBezTo>
                    <a:cubicBezTo>
                      <a:pt x="1037167" y="441005"/>
                      <a:pt x="1017823" y="439790"/>
                      <a:pt x="1003300" y="449472"/>
                    </a:cubicBezTo>
                    <a:cubicBezTo>
                      <a:pt x="990600" y="457939"/>
                      <a:pt x="991152" y="479999"/>
                      <a:pt x="977900" y="487572"/>
                    </a:cubicBezTo>
                    <a:cubicBezTo>
                      <a:pt x="951316" y="502763"/>
                      <a:pt x="906939" y="500272"/>
                      <a:pt x="876300" y="500272"/>
                    </a:cubicBezTo>
                    <a:lnTo>
                      <a:pt x="38100" y="487572"/>
                    </a:lnTo>
                    <a:lnTo>
                      <a:pt x="0" y="385972"/>
                    </a:lnTo>
                    <a:lnTo>
                      <a:pt x="76200" y="335172"/>
                    </a:lnTo>
                    <a:lnTo>
                      <a:pt x="38100" y="220872"/>
                    </a:lnTo>
                    <a:lnTo>
                      <a:pt x="76200" y="195472"/>
                    </a:lnTo>
                    <a:lnTo>
                      <a:pt x="0" y="144672"/>
                    </a:lnTo>
                    <a:lnTo>
                      <a:pt x="114300" y="68472"/>
                    </a:lnTo>
                    <a:lnTo>
                      <a:pt x="114300" y="68472"/>
                    </a:lnTo>
                  </a:path>
                </a:pathLst>
              </a:cu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</p:grpSp>
        <p:grpSp>
          <p:nvGrpSpPr>
            <p:cNvPr id="9" name="Group 24"/>
            <p:cNvGrpSpPr/>
            <p:nvPr/>
          </p:nvGrpSpPr>
          <p:grpSpPr>
            <a:xfrm>
              <a:off x="5334000" y="2743200"/>
              <a:ext cx="1054100" cy="502763"/>
              <a:chOff x="2438400" y="2331828"/>
              <a:chExt cx="1054100" cy="502763"/>
            </a:xfrm>
            <a:solidFill>
              <a:srgbClr val="CDCDFF"/>
            </a:solidFill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2514600" y="23622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2514600" y="25146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514600" y="26670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2514600" y="28194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Freeform 119"/>
              <p:cNvSpPr/>
              <p:nvPr/>
            </p:nvSpPr>
            <p:spPr>
              <a:xfrm>
                <a:off x="2438400" y="2331828"/>
                <a:ext cx="1054100" cy="502763"/>
              </a:xfrm>
              <a:custGeom>
                <a:avLst/>
                <a:gdLst>
                  <a:gd name="connsiteX0" fmla="*/ 889000 w 1054100"/>
                  <a:gd name="connsiteY0" fmla="*/ 17672 h 502763"/>
                  <a:gd name="connsiteX1" fmla="*/ 927100 w 1054100"/>
                  <a:gd name="connsiteY1" fmla="*/ 4972 h 502763"/>
                  <a:gd name="connsiteX2" fmla="*/ 965200 w 1054100"/>
                  <a:gd name="connsiteY2" fmla="*/ 81172 h 502763"/>
                  <a:gd name="connsiteX3" fmla="*/ 952500 w 1054100"/>
                  <a:gd name="connsiteY3" fmla="*/ 208172 h 502763"/>
                  <a:gd name="connsiteX4" fmla="*/ 990600 w 1054100"/>
                  <a:gd name="connsiteY4" fmla="*/ 220872 h 502763"/>
                  <a:gd name="connsiteX5" fmla="*/ 1041400 w 1054100"/>
                  <a:gd name="connsiteY5" fmla="*/ 246272 h 502763"/>
                  <a:gd name="connsiteX6" fmla="*/ 1028700 w 1054100"/>
                  <a:gd name="connsiteY6" fmla="*/ 335172 h 502763"/>
                  <a:gd name="connsiteX7" fmla="*/ 952500 w 1054100"/>
                  <a:gd name="connsiteY7" fmla="*/ 360572 h 502763"/>
                  <a:gd name="connsiteX8" fmla="*/ 965200 w 1054100"/>
                  <a:gd name="connsiteY8" fmla="*/ 398672 h 502763"/>
                  <a:gd name="connsiteX9" fmla="*/ 1003300 w 1054100"/>
                  <a:gd name="connsiteY9" fmla="*/ 411372 h 502763"/>
                  <a:gd name="connsiteX10" fmla="*/ 1054100 w 1054100"/>
                  <a:gd name="connsiteY10" fmla="*/ 436772 h 502763"/>
                  <a:gd name="connsiteX11" fmla="*/ 1003300 w 1054100"/>
                  <a:gd name="connsiteY11" fmla="*/ 449472 h 502763"/>
                  <a:gd name="connsiteX12" fmla="*/ 977900 w 1054100"/>
                  <a:gd name="connsiteY12" fmla="*/ 487572 h 502763"/>
                  <a:gd name="connsiteX13" fmla="*/ 876300 w 1054100"/>
                  <a:gd name="connsiteY13" fmla="*/ 500272 h 502763"/>
                  <a:gd name="connsiteX14" fmla="*/ 38100 w 1054100"/>
                  <a:gd name="connsiteY14" fmla="*/ 487572 h 502763"/>
                  <a:gd name="connsiteX15" fmla="*/ 0 w 1054100"/>
                  <a:gd name="connsiteY15" fmla="*/ 385972 h 502763"/>
                  <a:gd name="connsiteX16" fmla="*/ 76200 w 1054100"/>
                  <a:gd name="connsiteY16" fmla="*/ 335172 h 502763"/>
                  <a:gd name="connsiteX17" fmla="*/ 38100 w 1054100"/>
                  <a:gd name="connsiteY17" fmla="*/ 220872 h 502763"/>
                  <a:gd name="connsiteX18" fmla="*/ 76200 w 1054100"/>
                  <a:gd name="connsiteY18" fmla="*/ 195472 h 502763"/>
                  <a:gd name="connsiteX19" fmla="*/ 0 w 1054100"/>
                  <a:gd name="connsiteY19" fmla="*/ 144672 h 502763"/>
                  <a:gd name="connsiteX20" fmla="*/ 114300 w 1054100"/>
                  <a:gd name="connsiteY20" fmla="*/ 68472 h 502763"/>
                  <a:gd name="connsiteX21" fmla="*/ 114300 w 1054100"/>
                  <a:gd name="connsiteY21" fmla="*/ 68472 h 50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4100" h="502763">
                    <a:moveTo>
                      <a:pt x="889000" y="17672"/>
                    </a:moveTo>
                    <a:cubicBezTo>
                      <a:pt x="901700" y="13439"/>
                      <a:pt x="914671" y="0"/>
                      <a:pt x="927100" y="4972"/>
                    </a:cubicBezTo>
                    <a:cubicBezTo>
                      <a:pt x="946038" y="12547"/>
                      <a:pt x="959854" y="65133"/>
                      <a:pt x="965200" y="81172"/>
                    </a:cubicBezTo>
                    <a:cubicBezTo>
                      <a:pt x="960967" y="123505"/>
                      <a:pt x="944889" y="166314"/>
                      <a:pt x="952500" y="208172"/>
                    </a:cubicBezTo>
                    <a:cubicBezTo>
                      <a:pt x="954895" y="221343"/>
                      <a:pt x="978295" y="215599"/>
                      <a:pt x="990600" y="220872"/>
                    </a:cubicBezTo>
                    <a:cubicBezTo>
                      <a:pt x="1008001" y="228330"/>
                      <a:pt x="1024467" y="237805"/>
                      <a:pt x="1041400" y="246272"/>
                    </a:cubicBezTo>
                    <a:cubicBezTo>
                      <a:pt x="1037167" y="275905"/>
                      <a:pt x="1047078" y="311543"/>
                      <a:pt x="1028700" y="335172"/>
                    </a:cubicBezTo>
                    <a:cubicBezTo>
                      <a:pt x="1012262" y="356306"/>
                      <a:pt x="952500" y="360572"/>
                      <a:pt x="952500" y="360572"/>
                    </a:cubicBezTo>
                    <a:cubicBezTo>
                      <a:pt x="956733" y="373272"/>
                      <a:pt x="955734" y="389206"/>
                      <a:pt x="965200" y="398672"/>
                    </a:cubicBezTo>
                    <a:cubicBezTo>
                      <a:pt x="974666" y="408138"/>
                      <a:pt x="990995" y="406099"/>
                      <a:pt x="1003300" y="411372"/>
                    </a:cubicBezTo>
                    <a:cubicBezTo>
                      <a:pt x="1020701" y="418830"/>
                      <a:pt x="1037167" y="428305"/>
                      <a:pt x="1054100" y="436772"/>
                    </a:cubicBezTo>
                    <a:cubicBezTo>
                      <a:pt x="1037167" y="441005"/>
                      <a:pt x="1017823" y="439790"/>
                      <a:pt x="1003300" y="449472"/>
                    </a:cubicBezTo>
                    <a:cubicBezTo>
                      <a:pt x="990600" y="457939"/>
                      <a:pt x="991152" y="479999"/>
                      <a:pt x="977900" y="487572"/>
                    </a:cubicBezTo>
                    <a:cubicBezTo>
                      <a:pt x="951316" y="502763"/>
                      <a:pt x="906939" y="500272"/>
                      <a:pt x="876300" y="500272"/>
                    </a:cubicBezTo>
                    <a:lnTo>
                      <a:pt x="38100" y="487572"/>
                    </a:lnTo>
                    <a:lnTo>
                      <a:pt x="0" y="385972"/>
                    </a:lnTo>
                    <a:lnTo>
                      <a:pt x="76200" y="335172"/>
                    </a:lnTo>
                    <a:lnTo>
                      <a:pt x="38100" y="220872"/>
                    </a:lnTo>
                    <a:lnTo>
                      <a:pt x="76200" y="195472"/>
                    </a:lnTo>
                    <a:lnTo>
                      <a:pt x="0" y="144672"/>
                    </a:lnTo>
                    <a:lnTo>
                      <a:pt x="114300" y="68472"/>
                    </a:lnTo>
                    <a:lnTo>
                      <a:pt x="114300" y="68472"/>
                    </a:lnTo>
                  </a:path>
                </a:pathLst>
              </a:cu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</p:grpSp>
        <p:grpSp>
          <p:nvGrpSpPr>
            <p:cNvPr id="10" name="Group 31"/>
            <p:cNvGrpSpPr/>
            <p:nvPr/>
          </p:nvGrpSpPr>
          <p:grpSpPr>
            <a:xfrm>
              <a:off x="4419600" y="3581400"/>
              <a:ext cx="1054100" cy="502763"/>
              <a:chOff x="2438400" y="2331828"/>
              <a:chExt cx="1054100" cy="502763"/>
            </a:xfrm>
            <a:solidFill>
              <a:srgbClr val="CDCDFF"/>
            </a:solidFill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2514600" y="23622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2514600" y="25146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514600" y="26670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2514600" y="28194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Freeform 114"/>
              <p:cNvSpPr/>
              <p:nvPr/>
            </p:nvSpPr>
            <p:spPr>
              <a:xfrm>
                <a:off x="2438400" y="2331828"/>
                <a:ext cx="1054100" cy="502763"/>
              </a:xfrm>
              <a:custGeom>
                <a:avLst/>
                <a:gdLst>
                  <a:gd name="connsiteX0" fmla="*/ 889000 w 1054100"/>
                  <a:gd name="connsiteY0" fmla="*/ 17672 h 502763"/>
                  <a:gd name="connsiteX1" fmla="*/ 927100 w 1054100"/>
                  <a:gd name="connsiteY1" fmla="*/ 4972 h 502763"/>
                  <a:gd name="connsiteX2" fmla="*/ 965200 w 1054100"/>
                  <a:gd name="connsiteY2" fmla="*/ 81172 h 502763"/>
                  <a:gd name="connsiteX3" fmla="*/ 952500 w 1054100"/>
                  <a:gd name="connsiteY3" fmla="*/ 208172 h 502763"/>
                  <a:gd name="connsiteX4" fmla="*/ 990600 w 1054100"/>
                  <a:gd name="connsiteY4" fmla="*/ 220872 h 502763"/>
                  <a:gd name="connsiteX5" fmla="*/ 1041400 w 1054100"/>
                  <a:gd name="connsiteY5" fmla="*/ 246272 h 502763"/>
                  <a:gd name="connsiteX6" fmla="*/ 1028700 w 1054100"/>
                  <a:gd name="connsiteY6" fmla="*/ 335172 h 502763"/>
                  <a:gd name="connsiteX7" fmla="*/ 952500 w 1054100"/>
                  <a:gd name="connsiteY7" fmla="*/ 360572 h 502763"/>
                  <a:gd name="connsiteX8" fmla="*/ 965200 w 1054100"/>
                  <a:gd name="connsiteY8" fmla="*/ 398672 h 502763"/>
                  <a:gd name="connsiteX9" fmla="*/ 1003300 w 1054100"/>
                  <a:gd name="connsiteY9" fmla="*/ 411372 h 502763"/>
                  <a:gd name="connsiteX10" fmla="*/ 1054100 w 1054100"/>
                  <a:gd name="connsiteY10" fmla="*/ 436772 h 502763"/>
                  <a:gd name="connsiteX11" fmla="*/ 1003300 w 1054100"/>
                  <a:gd name="connsiteY11" fmla="*/ 449472 h 502763"/>
                  <a:gd name="connsiteX12" fmla="*/ 977900 w 1054100"/>
                  <a:gd name="connsiteY12" fmla="*/ 487572 h 502763"/>
                  <a:gd name="connsiteX13" fmla="*/ 876300 w 1054100"/>
                  <a:gd name="connsiteY13" fmla="*/ 500272 h 502763"/>
                  <a:gd name="connsiteX14" fmla="*/ 38100 w 1054100"/>
                  <a:gd name="connsiteY14" fmla="*/ 487572 h 502763"/>
                  <a:gd name="connsiteX15" fmla="*/ 0 w 1054100"/>
                  <a:gd name="connsiteY15" fmla="*/ 385972 h 502763"/>
                  <a:gd name="connsiteX16" fmla="*/ 76200 w 1054100"/>
                  <a:gd name="connsiteY16" fmla="*/ 335172 h 502763"/>
                  <a:gd name="connsiteX17" fmla="*/ 38100 w 1054100"/>
                  <a:gd name="connsiteY17" fmla="*/ 220872 h 502763"/>
                  <a:gd name="connsiteX18" fmla="*/ 76200 w 1054100"/>
                  <a:gd name="connsiteY18" fmla="*/ 195472 h 502763"/>
                  <a:gd name="connsiteX19" fmla="*/ 0 w 1054100"/>
                  <a:gd name="connsiteY19" fmla="*/ 144672 h 502763"/>
                  <a:gd name="connsiteX20" fmla="*/ 114300 w 1054100"/>
                  <a:gd name="connsiteY20" fmla="*/ 68472 h 502763"/>
                  <a:gd name="connsiteX21" fmla="*/ 114300 w 1054100"/>
                  <a:gd name="connsiteY21" fmla="*/ 68472 h 50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4100" h="502763">
                    <a:moveTo>
                      <a:pt x="889000" y="17672"/>
                    </a:moveTo>
                    <a:cubicBezTo>
                      <a:pt x="901700" y="13439"/>
                      <a:pt x="914671" y="0"/>
                      <a:pt x="927100" y="4972"/>
                    </a:cubicBezTo>
                    <a:cubicBezTo>
                      <a:pt x="946038" y="12547"/>
                      <a:pt x="959854" y="65133"/>
                      <a:pt x="965200" y="81172"/>
                    </a:cubicBezTo>
                    <a:cubicBezTo>
                      <a:pt x="960967" y="123505"/>
                      <a:pt x="944889" y="166314"/>
                      <a:pt x="952500" y="208172"/>
                    </a:cubicBezTo>
                    <a:cubicBezTo>
                      <a:pt x="954895" y="221343"/>
                      <a:pt x="978295" y="215599"/>
                      <a:pt x="990600" y="220872"/>
                    </a:cubicBezTo>
                    <a:cubicBezTo>
                      <a:pt x="1008001" y="228330"/>
                      <a:pt x="1024467" y="237805"/>
                      <a:pt x="1041400" y="246272"/>
                    </a:cubicBezTo>
                    <a:cubicBezTo>
                      <a:pt x="1037167" y="275905"/>
                      <a:pt x="1047078" y="311543"/>
                      <a:pt x="1028700" y="335172"/>
                    </a:cubicBezTo>
                    <a:cubicBezTo>
                      <a:pt x="1012262" y="356306"/>
                      <a:pt x="952500" y="360572"/>
                      <a:pt x="952500" y="360572"/>
                    </a:cubicBezTo>
                    <a:cubicBezTo>
                      <a:pt x="956733" y="373272"/>
                      <a:pt x="955734" y="389206"/>
                      <a:pt x="965200" y="398672"/>
                    </a:cubicBezTo>
                    <a:cubicBezTo>
                      <a:pt x="974666" y="408138"/>
                      <a:pt x="990995" y="406099"/>
                      <a:pt x="1003300" y="411372"/>
                    </a:cubicBezTo>
                    <a:cubicBezTo>
                      <a:pt x="1020701" y="418830"/>
                      <a:pt x="1037167" y="428305"/>
                      <a:pt x="1054100" y="436772"/>
                    </a:cubicBezTo>
                    <a:cubicBezTo>
                      <a:pt x="1037167" y="441005"/>
                      <a:pt x="1017823" y="439790"/>
                      <a:pt x="1003300" y="449472"/>
                    </a:cubicBezTo>
                    <a:cubicBezTo>
                      <a:pt x="990600" y="457939"/>
                      <a:pt x="991152" y="479999"/>
                      <a:pt x="977900" y="487572"/>
                    </a:cubicBezTo>
                    <a:cubicBezTo>
                      <a:pt x="951316" y="502763"/>
                      <a:pt x="906939" y="500272"/>
                      <a:pt x="876300" y="500272"/>
                    </a:cubicBezTo>
                    <a:lnTo>
                      <a:pt x="38100" y="487572"/>
                    </a:lnTo>
                    <a:lnTo>
                      <a:pt x="0" y="385972"/>
                    </a:lnTo>
                    <a:lnTo>
                      <a:pt x="76200" y="335172"/>
                    </a:lnTo>
                    <a:lnTo>
                      <a:pt x="38100" y="220872"/>
                    </a:lnTo>
                    <a:lnTo>
                      <a:pt x="76200" y="195472"/>
                    </a:lnTo>
                    <a:lnTo>
                      <a:pt x="0" y="144672"/>
                    </a:lnTo>
                    <a:lnTo>
                      <a:pt x="114300" y="68472"/>
                    </a:lnTo>
                    <a:lnTo>
                      <a:pt x="114300" y="68472"/>
                    </a:lnTo>
                  </a:path>
                </a:pathLst>
              </a:cu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</p:grpSp>
        <p:grpSp>
          <p:nvGrpSpPr>
            <p:cNvPr id="11" name="Group 46"/>
            <p:cNvGrpSpPr/>
            <p:nvPr/>
          </p:nvGrpSpPr>
          <p:grpSpPr>
            <a:xfrm>
              <a:off x="3810000" y="2819400"/>
              <a:ext cx="1090617" cy="502763"/>
              <a:chOff x="2438400" y="2331828"/>
              <a:chExt cx="1054100" cy="502763"/>
            </a:xfrm>
            <a:solidFill>
              <a:srgbClr val="CDCDFF"/>
            </a:solidFill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2514600" y="23622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2514600" y="25146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514600" y="26670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2514600" y="28194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Freeform 109"/>
              <p:cNvSpPr/>
              <p:nvPr/>
            </p:nvSpPr>
            <p:spPr>
              <a:xfrm>
                <a:off x="2438400" y="2331828"/>
                <a:ext cx="1054100" cy="502763"/>
              </a:xfrm>
              <a:custGeom>
                <a:avLst/>
                <a:gdLst>
                  <a:gd name="connsiteX0" fmla="*/ 889000 w 1054100"/>
                  <a:gd name="connsiteY0" fmla="*/ 17672 h 502763"/>
                  <a:gd name="connsiteX1" fmla="*/ 927100 w 1054100"/>
                  <a:gd name="connsiteY1" fmla="*/ 4972 h 502763"/>
                  <a:gd name="connsiteX2" fmla="*/ 965200 w 1054100"/>
                  <a:gd name="connsiteY2" fmla="*/ 81172 h 502763"/>
                  <a:gd name="connsiteX3" fmla="*/ 952500 w 1054100"/>
                  <a:gd name="connsiteY3" fmla="*/ 208172 h 502763"/>
                  <a:gd name="connsiteX4" fmla="*/ 990600 w 1054100"/>
                  <a:gd name="connsiteY4" fmla="*/ 220872 h 502763"/>
                  <a:gd name="connsiteX5" fmla="*/ 1041400 w 1054100"/>
                  <a:gd name="connsiteY5" fmla="*/ 246272 h 502763"/>
                  <a:gd name="connsiteX6" fmla="*/ 1028700 w 1054100"/>
                  <a:gd name="connsiteY6" fmla="*/ 335172 h 502763"/>
                  <a:gd name="connsiteX7" fmla="*/ 952500 w 1054100"/>
                  <a:gd name="connsiteY7" fmla="*/ 360572 h 502763"/>
                  <a:gd name="connsiteX8" fmla="*/ 965200 w 1054100"/>
                  <a:gd name="connsiteY8" fmla="*/ 398672 h 502763"/>
                  <a:gd name="connsiteX9" fmla="*/ 1003300 w 1054100"/>
                  <a:gd name="connsiteY9" fmla="*/ 411372 h 502763"/>
                  <a:gd name="connsiteX10" fmla="*/ 1054100 w 1054100"/>
                  <a:gd name="connsiteY10" fmla="*/ 436772 h 502763"/>
                  <a:gd name="connsiteX11" fmla="*/ 1003300 w 1054100"/>
                  <a:gd name="connsiteY11" fmla="*/ 449472 h 502763"/>
                  <a:gd name="connsiteX12" fmla="*/ 977900 w 1054100"/>
                  <a:gd name="connsiteY12" fmla="*/ 487572 h 502763"/>
                  <a:gd name="connsiteX13" fmla="*/ 876300 w 1054100"/>
                  <a:gd name="connsiteY13" fmla="*/ 500272 h 502763"/>
                  <a:gd name="connsiteX14" fmla="*/ 38100 w 1054100"/>
                  <a:gd name="connsiteY14" fmla="*/ 487572 h 502763"/>
                  <a:gd name="connsiteX15" fmla="*/ 0 w 1054100"/>
                  <a:gd name="connsiteY15" fmla="*/ 385972 h 502763"/>
                  <a:gd name="connsiteX16" fmla="*/ 76200 w 1054100"/>
                  <a:gd name="connsiteY16" fmla="*/ 335172 h 502763"/>
                  <a:gd name="connsiteX17" fmla="*/ 38100 w 1054100"/>
                  <a:gd name="connsiteY17" fmla="*/ 220872 h 502763"/>
                  <a:gd name="connsiteX18" fmla="*/ 76200 w 1054100"/>
                  <a:gd name="connsiteY18" fmla="*/ 195472 h 502763"/>
                  <a:gd name="connsiteX19" fmla="*/ 0 w 1054100"/>
                  <a:gd name="connsiteY19" fmla="*/ 144672 h 502763"/>
                  <a:gd name="connsiteX20" fmla="*/ 114300 w 1054100"/>
                  <a:gd name="connsiteY20" fmla="*/ 68472 h 502763"/>
                  <a:gd name="connsiteX21" fmla="*/ 114300 w 1054100"/>
                  <a:gd name="connsiteY21" fmla="*/ 68472 h 50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4100" h="502763">
                    <a:moveTo>
                      <a:pt x="889000" y="17672"/>
                    </a:moveTo>
                    <a:cubicBezTo>
                      <a:pt x="901700" y="13439"/>
                      <a:pt x="914671" y="0"/>
                      <a:pt x="927100" y="4972"/>
                    </a:cubicBezTo>
                    <a:cubicBezTo>
                      <a:pt x="946038" y="12547"/>
                      <a:pt x="959854" y="65133"/>
                      <a:pt x="965200" y="81172"/>
                    </a:cubicBezTo>
                    <a:cubicBezTo>
                      <a:pt x="960967" y="123505"/>
                      <a:pt x="944889" y="166314"/>
                      <a:pt x="952500" y="208172"/>
                    </a:cubicBezTo>
                    <a:cubicBezTo>
                      <a:pt x="954895" y="221343"/>
                      <a:pt x="978295" y="215599"/>
                      <a:pt x="990600" y="220872"/>
                    </a:cubicBezTo>
                    <a:cubicBezTo>
                      <a:pt x="1008001" y="228330"/>
                      <a:pt x="1024467" y="237805"/>
                      <a:pt x="1041400" y="246272"/>
                    </a:cubicBezTo>
                    <a:cubicBezTo>
                      <a:pt x="1037167" y="275905"/>
                      <a:pt x="1047078" y="311543"/>
                      <a:pt x="1028700" y="335172"/>
                    </a:cubicBezTo>
                    <a:cubicBezTo>
                      <a:pt x="1012262" y="356306"/>
                      <a:pt x="952500" y="360572"/>
                      <a:pt x="952500" y="360572"/>
                    </a:cubicBezTo>
                    <a:cubicBezTo>
                      <a:pt x="956733" y="373272"/>
                      <a:pt x="955734" y="389206"/>
                      <a:pt x="965200" y="398672"/>
                    </a:cubicBezTo>
                    <a:cubicBezTo>
                      <a:pt x="974666" y="408138"/>
                      <a:pt x="990995" y="406099"/>
                      <a:pt x="1003300" y="411372"/>
                    </a:cubicBezTo>
                    <a:cubicBezTo>
                      <a:pt x="1020701" y="418830"/>
                      <a:pt x="1037167" y="428305"/>
                      <a:pt x="1054100" y="436772"/>
                    </a:cubicBezTo>
                    <a:cubicBezTo>
                      <a:pt x="1037167" y="441005"/>
                      <a:pt x="1017823" y="439790"/>
                      <a:pt x="1003300" y="449472"/>
                    </a:cubicBezTo>
                    <a:cubicBezTo>
                      <a:pt x="990600" y="457939"/>
                      <a:pt x="991152" y="479999"/>
                      <a:pt x="977900" y="487572"/>
                    </a:cubicBezTo>
                    <a:cubicBezTo>
                      <a:pt x="951316" y="502763"/>
                      <a:pt x="906939" y="500272"/>
                      <a:pt x="876300" y="500272"/>
                    </a:cubicBezTo>
                    <a:lnTo>
                      <a:pt x="38100" y="487572"/>
                    </a:lnTo>
                    <a:lnTo>
                      <a:pt x="0" y="385972"/>
                    </a:lnTo>
                    <a:lnTo>
                      <a:pt x="76200" y="335172"/>
                    </a:lnTo>
                    <a:lnTo>
                      <a:pt x="38100" y="220872"/>
                    </a:lnTo>
                    <a:lnTo>
                      <a:pt x="76200" y="195472"/>
                    </a:lnTo>
                    <a:lnTo>
                      <a:pt x="0" y="144672"/>
                    </a:lnTo>
                    <a:lnTo>
                      <a:pt x="114300" y="68472"/>
                    </a:lnTo>
                    <a:lnTo>
                      <a:pt x="114300" y="68472"/>
                    </a:lnTo>
                  </a:path>
                </a:pathLst>
              </a:cu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</p:grpSp>
        <p:grpSp>
          <p:nvGrpSpPr>
            <p:cNvPr id="12" name="Group 52"/>
            <p:cNvGrpSpPr/>
            <p:nvPr/>
          </p:nvGrpSpPr>
          <p:grpSpPr>
            <a:xfrm>
              <a:off x="1981199" y="2042491"/>
              <a:ext cx="1495681" cy="1279672"/>
              <a:chOff x="2438400" y="1554919"/>
              <a:chExt cx="1445603" cy="1279672"/>
            </a:xfrm>
            <a:solidFill>
              <a:srgbClr val="CDCDFF"/>
            </a:solidFill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2514600" y="23622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514600" y="25146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514600" y="26670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2514600" y="2819400"/>
                <a:ext cx="838200" cy="158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Freeform 104"/>
              <p:cNvSpPr/>
              <p:nvPr/>
            </p:nvSpPr>
            <p:spPr>
              <a:xfrm>
                <a:off x="2438400" y="2331828"/>
                <a:ext cx="1054100" cy="502763"/>
              </a:xfrm>
              <a:custGeom>
                <a:avLst/>
                <a:gdLst>
                  <a:gd name="connsiteX0" fmla="*/ 889000 w 1054100"/>
                  <a:gd name="connsiteY0" fmla="*/ 17672 h 502763"/>
                  <a:gd name="connsiteX1" fmla="*/ 927100 w 1054100"/>
                  <a:gd name="connsiteY1" fmla="*/ 4972 h 502763"/>
                  <a:gd name="connsiteX2" fmla="*/ 965200 w 1054100"/>
                  <a:gd name="connsiteY2" fmla="*/ 81172 h 502763"/>
                  <a:gd name="connsiteX3" fmla="*/ 952500 w 1054100"/>
                  <a:gd name="connsiteY3" fmla="*/ 208172 h 502763"/>
                  <a:gd name="connsiteX4" fmla="*/ 990600 w 1054100"/>
                  <a:gd name="connsiteY4" fmla="*/ 220872 h 502763"/>
                  <a:gd name="connsiteX5" fmla="*/ 1041400 w 1054100"/>
                  <a:gd name="connsiteY5" fmla="*/ 246272 h 502763"/>
                  <a:gd name="connsiteX6" fmla="*/ 1028700 w 1054100"/>
                  <a:gd name="connsiteY6" fmla="*/ 335172 h 502763"/>
                  <a:gd name="connsiteX7" fmla="*/ 952500 w 1054100"/>
                  <a:gd name="connsiteY7" fmla="*/ 360572 h 502763"/>
                  <a:gd name="connsiteX8" fmla="*/ 965200 w 1054100"/>
                  <a:gd name="connsiteY8" fmla="*/ 398672 h 502763"/>
                  <a:gd name="connsiteX9" fmla="*/ 1003300 w 1054100"/>
                  <a:gd name="connsiteY9" fmla="*/ 411372 h 502763"/>
                  <a:gd name="connsiteX10" fmla="*/ 1054100 w 1054100"/>
                  <a:gd name="connsiteY10" fmla="*/ 436772 h 502763"/>
                  <a:gd name="connsiteX11" fmla="*/ 1003300 w 1054100"/>
                  <a:gd name="connsiteY11" fmla="*/ 449472 h 502763"/>
                  <a:gd name="connsiteX12" fmla="*/ 977900 w 1054100"/>
                  <a:gd name="connsiteY12" fmla="*/ 487572 h 502763"/>
                  <a:gd name="connsiteX13" fmla="*/ 876300 w 1054100"/>
                  <a:gd name="connsiteY13" fmla="*/ 500272 h 502763"/>
                  <a:gd name="connsiteX14" fmla="*/ 38100 w 1054100"/>
                  <a:gd name="connsiteY14" fmla="*/ 487572 h 502763"/>
                  <a:gd name="connsiteX15" fmla="*/ 0 w 1054100"/>
                  <a:gd name="connsiteY15" fmla="*/ 385972 h 502763"/>
                  <a:gd name="connsiteX16" fmla="*/ 76200 w 1054100"/>
                  <a:gd name="connsiteY16" fmla="*/ 335172 h 502763"/>
                  <a:gd name="connsiteX17" fmla="*/ 38100 w 1054100"/>
                  <a:gd name="connsiteY17" fmla="*/ 220872 h 502763"/>
                  <a:gd name="connsiteX18" fmla="*/ 76200 w 1054100"/>
                  <a:gd name="connsiteY18" fmla="*/ 195472 h 502763"/>
                  <a:gd name="connsiteX19" fmla="*/ 0 w 1054100"/>
                  <a:gd name="connsiteY19" fmla="*/ 144672 h 502763"/>
                  <a:gd name="connsiteX20" fmla="*/ 114300 w 1054100"/>
                  <a:gd name="connsiteY20" fmla="*/ 68472 h 502763"/>
                  <a:gd name="connsiteX21" fmla="*/ 114300 w 1054100"/>
                  <a:gd name="connsiteY21" fmla="*/ 68472 h 50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4100" h="502763">
                    <a:moveTo>
                      <a:pt x="889000" y="17672"/>
                    </a:moveTo>
                    <a:cubicBezTo>
                      <a:pt x="901700" y="13439"/>
                      <a:pt x="914671" y="0"/>
                      <a:pt x="927100" y="4972"/>
                    </a:cubicBezTo>
                    <a:cubicBezTo>
                      <a:pt x="946038" y="12547"/>
                      <a:pt x="959854" y="65133"/>
                      <a:pt x="965200" y="81172"/>
                    </a:cubicBezTo>
                    <a:cubicBezTo>
                      <a:pt x="960967" y="123505"/>
                      <a:pt x="944889" y="166314"/>
                      <a:pt x="952500" y="208172"/>
                    </a:cubicBezTo>
                    <a:cubicBezTo>
                      <a:pt x="954895" y="221343"/>
                      <a:pt x="978295" y="215599"/>
                      <a:pt x="990600" y="220872"/>
                    </a:cubicBezTo>
                    <a:cubicBezTo>
                      <a:pt x="1008001" y="228330"/>
                      <a:pt x="1024467" y="237805"/>
                      <a:pt x="1041400" y="246272"/>
                    </a:cubicBezTo>
                    <a:cubicBezTo>
                      <a:pt x="1037167" y="275905"/>
                      <a:pt x="1047078" y="311543"/>
                      <a:pt x="1028700" y="335172"/>
                    </a:cubicBezTo>
                    <a:cubicBezTo>
                      <a:pt x="1012262" y="356306"/>
                      <a:pt x="952500" y="360572"/>
                      <a:pt x="952500" y="360572"/>
                    </a:cubicBezTo>
                    <a:cubicBezTo>
                      <a:pt x="956733" y="373272"/>
                      <a:pt x="955734" y="389206"/>
                      <a:pt x="965200" y="398672"/>
                    </a:cubicBezTo>
                    <a:cubicBezTo>
                      <a:pt x="974666" y="408138"/>
                      <a:pt x="990995" y="406099"/>
                      <a:pt x="1003300" y="411372"/>
                    </a:cubicBezTo>
                    <a:cubicBezTo>
                      <a:pt x="1020701" y="418830"/>
                      <a:pt x="1037167" y="428305"/>
                      <a:pt x="1054100" y="436772"/>
                    </a:cubicBezTo>
                    <a:cubicBezTo>
                      <a:pt x="1037167" y="441005"/>
                      <a:pt x="1017823" y="439790"/>
                      <a:pt x="1003300" y="449472"/>
                    </a:cubicBezTo>
                    <a:cubicBezTo>
                      <a:pt x="990600" y="457939"/>
                      <a:pt x="991152" y="479999"/>
                      <a:pt x="977900" y="487572"/>
                    </a:cubicBezTo>
                    <a:cubicBezTo>
                      <a:pt x="951316" y="502763"/>
                      <a:pt x="906939" y="500272"/>
                      <a:pt x="876300" y="500272"/>
                    </a:cubicBezTo>
                    <a:lnTo>
                      <a:pt x="38100" y="487572"/>
                    </a:lnTo>
                    <a:lnTo>
                      <a:pt x="0" y="385972"/>
                    </a:lnTo>
                    <a:lnTo>
                      <a:pt x="76200" y="335172"/>
                    </a:lnTo>
                    <a:lnTo>
                      <a:pt x="38100" y="220872"/>
                    </a:lnTo>
                    <a:lnTo>
                      <a:pt x="76200" y="195472"/>
                    </a:lnTo>
                    <a:lnTo>
                      <a:pt x="0" y="144672"/>
                    </a:lnTo>
                    <a:lnTo>
                      <a:pt x="114300" y="68472"/>
                    </a:lnTo>
                    <a:lnTo>
                      <a:pt x="114300" y="68472"/>
                    </a:lnTo>
                  </a:path>
                </a:pathLst>
              </a:cu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3002395" y="1554919"/>
                <a:ext cx="881608" cy="502763"/>
              </a:xfrm>
              <a:custGeom>
                <a:avLst/>
                <a:gdLst>
                  <a:gd name="connsiteX0" fmla="*/ 889000 w 1054100"/>
                  <a:gd name="connsiteY0" fmla="*/ 17672 h 502763"/>
                  <a:gd name="connsiteX1" fmla="*/ 927100 w 1054100"/>
                  <a:gd name="connsiteY1" fmla="*/ 4972 h 502763"/>
                  <a:gd name="connsiteX2" fmla="*/ 965200 w 1054100"/>
                  <a:gd name="connsiteY2" fmla="*/ 81172 h 502763"/>
                  <a:gd name="connsiteX3" fmla="*/ 952500 w 1054100"/>
                  <a:gd name="connsiteY3" fmla="*/ 208172 h 502763"/>
                  <a:gd name="connsiteX4" fmla="*/ 990600 w 1054100"/>
                  <a:gd name="connsiteY4" fmla="*/ 220872 h 502763"/>
                  <a:gd name="connsiteX5" fmla="*/ 1041400 w 1054100"/>
                  <a:gd name="connsiteY5" fmla="*/ 246272 h 502763"/>
                  <a:gd name="connsiteX6" fmla="*/ 1028700 w 1054100"/>
                  <a:gd name="connsiteY6" fmla="*/ 335172 h 502763"/>
                  <a:gd name="connsiteX7" fmla="*/ 952500 w 1054100"/>
                  <a:gd name="connsiteY7" fmla="*/ 360572 h 502763"/>
                  <a:gd name="connsiteX8" fmla="*/ 965200 w 1054100"/>
                  <a:gd name="connsiteY8" fmla="*/ 398672 h 502763"/>
                  <a:gd name="connsiteX9" fmla="*/ 1003300 w 1054100"/>
                  <a:gd name="connsiteY9" fmla="*/ 411372 h 502763"/>
                  <a:gd name="connsiteX10" fmla="*/ 1054100 w 1054100"/>
                  <a:gd name="connsiteY10" fmla="*/ 436772 h 502763"/>
                  <a:gd name="connsiteX11" fmla="*/ 1003300 w 1054100"/>
                  <a:gd name="connsiteY11" fmla="*/ 449472 h 502763"/>
                  <a:gd name="connsiteX12" fmla="*/ 977900 w 1054100"/>
                  <a:gd name="connsiteY12" fmla="*/ 487572 h 502763"/>
                  <a:gd name="connsiteX13" fmla="*/ 876300 w 1054100"/>
                  <a:gd name="connsiteY13" fmla="*/ 500272 h 502763"/>
                  <a:gd name="connsiteX14" fmla="*/ 38100 w 1054100"/>
                  <a:gd name="connsiteY14" fmla="*/ 487572 h 502763"/>
                  <a:gd name="connsiteX15" fmla="*/ 0 w 1054100"/>
                  <a:gd name="connsiteY15" fmla="*/ 385972 h 502763"/>
                  <a:gd name="connsiteX16" fmla="*/ 76200 w 1054100"/>
                  <a:gd name="connsiteY16" fmla="*/ 335172 h 502763"/>
                  <a:gd name="connsiteX17" fmla="*/ 38100 w 1054100"/>
                  <a:gd name="connsiteY17" fmla="*/ 220872 h 502763"/>
                  <a:gd name="connsiteX18" fmla="*/ 76200 w 1054100"/>
                  <a:gd name="connsiteY18" fmla="*/ 195472 h 502763"/>
                  <a:gd name="connsiteX19" fmla="*/ 0 w 1054100"/>
                  <a:gd name="connsiteY19" fmla="*/ 144672 h 502763"/>
                  <a:gd name="connsiteX20" fmla="*/ 114300 w 1054100"/>
                  <a:gd name="connsiteY20" fmla="*/ 68472 h 502763"/>
                  <a:gd name="connsiteX21" fmla="*/ 114300 w 1054100"/>
                  <a:gd name="connsiteY21" fmla="*/ 68472 h 50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4100" h="502763">
                    <a:moveTo>
                      <a:pt x="889000" y="17672"/>
                    </a:moveTo>
                    <a:cubicBezTo>
                      <a:pt x="901700" y="13439"/>
                      <a:pt x="914671" y="0"/>
                      <a:pt x="927100" y="4972"/>
                    </a:cubicBezTo>
                    <a:cubicBezTo>
                      <a:pt x="946038" y="12547"/>
                      <a:pt x="959854" y="65133"/>
                      <a:pt x="965200" y="81172"/>
                    </a:cubicBezTo>
                    <a:cubicBezTo>
                      <a:pt x="960967" y="123505"/>
                      <a:pt x="944889" y="166314"/>
                      <a:pt x="952500" y="208172"/>
                    </a:cubicBezTo>
                    <a:cubicBezTo>
                      <a:pt x="954895" y="221343"/>
                      <a:pt x="978295" y="215599"/>
                      <a:pt x="990600" y="220872"/>
                    </a:cubicBezTo>
                    <a:cubicBezTo>
                      <a:pt x="1008001" y="228330"/>
                      <a:pt x="1024467" y="237805"/>
                      <a:pt x="1041400" y="246272"/>
                    </a:cubicBezTo>
                    <a:cubicBezTo>
                      <a:pt x="1037167" y="275905"/>
                      <a:pt x="1047078" y="311543"/>
                      <a:pt x="1028700" y="335172"/>
                    </a:cubicBezTo>
                    <a:cubicBezTo>
                      <a:pt x="1012262" y="356306"/>
                      <a:pt x="952500" y="360572"/>
                      <a:pt x="952500" y="360572"/>
                    </a:cubicBezTo>
                    <a:cubicBezTo>
                      <a:pt x="956733" y="373272"/>
                      <a:pt x="955734" y="389206"/>
                      <a:pt x="965200" y="398672"/>
                    </a:cubicBezTo>
                    <a:cubicBezTo>
                      <a:pt x="974666" y="408138"/>
                      <a:pt x="990995" y="406099"/>
                      <a:pt x="1003300" y="411372"/>
                    </a:cubicBezTo>
                    <a:cubicBezTo>
                      <a:pt x="1020701" y="418830"/>
                      <a:pt x="1037167" y="428305"/>
                      <a:pt x="1054100" y="436772"/>
                    </a:cubicBezTo>
                    <a:cubicBezTo>
                      <a:pt x="1037167" y="441005"/>
                      <a:pt x="1017823" y="439790"/>
                      <a:pt x="1003300" y="449472"/>
                    </a:cubicBezTo>
                    <a:cubicBezTo>
                      <a:pt x="990600" y="457939"/>
                      <a:pt x="991152" y="479999"/>
                      <a:pt x="977900" y="487572"/>
                    </a:cubicBezTo>
                    <a:cubicBezTo>
                      <a:pt x="951316" y="502763"/>
                      <a:pt x="906939" y="500272"/>
                      <a:pt x="876300" y="500272"/>
                    </a:cubicBezTo>
                    <a:lnTo>
                      <a:pt x="38100" y="487572"/>
                    </a:lnTo>
                    <a:lnTo>
                      <a:pt x="0" y="385972"/>
                    </a:lnTo>
                    <a:lnTo>
                      <a:pt x="76200" y="335172"/>
                    </a:lnTo>
                    <a:lnTo>
                      <a:pt x="38100" y="220872"/>
                    </a:lnTo>
                    <a:lnTo>
                      <a:pt x="76200" y="195472"/>
                    </a:lnTo>
                    <a:lnTo>
                      <a:pt x="0" y="144672"/>
                    </a:lnTo>
                    <a:lnTo>
                      <a:pt x="114300" y="68472"/>
                    </a:lnTo>
                    <a:lnTo>
                      <a:pt x="114300" y="68472"/>
                    </a:lnTo>
                  </a:path>
                </a:pathLst>
              </a:cu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</p:grpSp>
        <p:cxnSp>
          <p:nvCxnSpPr>
            <p:cNvPr id="15" name="Straight Connector 14"/>
            <p:cNvCxnSpPr>
              <a:stCxn id="105" idx="3"/>
              <a:endCxn id="110" idx="18"/>
            </p:cNvCxnSpPr>
            <p:nvPr/>
          </p:nvCxnSpPr>
          <p:spPr>
            <a:xfrm flipV="1">
              <a:off x="2966698" y="3014872"/>
              <a:ext cx="922142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048000" y="3124200"/>
              <a:ext cx="922142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20" idx="17"/>
            </p:cNvCxnSpPr>
            <p:nvPr/>
          </p:nvCxnSpPr>
          <p:spPr>
            <a:xfrm flipV="1">
              <a:off x="4724400" y="2964072"/>
              <a:ext cx="647700" cy="204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20" idx="15"/>
            </p:cNvCxnSpPr>
            <p:nvPr/>
          </p:nvCxnSpPr>
          <p:spPr>
            <a:xfrm flipV="1">
              <a:off x="4648200" y="3129172"/>
              <a:ext cx="685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657600" y="3810000"/>
              <a:ext cx="922142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657600" y="3962400"/>
              <a:ext cx="922142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713121" y="2042491"/>
              <a:ext cx="639679" cy="74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78606" y="2202072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352800" y="2332936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43400" y="2133600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81200" y="3200400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57400" y="3022600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90800" y="3810000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67000" y="3987800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733800" y="3124200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10000" y="2971800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45100" y="3124200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334000" y="2971800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19600" y="3810000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43400" y="3962400"/>
              <a:ext cx="1066800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981200" y="3505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37" name="Oval 36"/>
            <p:cNvSpPr/>
            <p:nvPr/>
          </p:nvSpPr>
          <p:spPr>
            <a:xfrm>
              <a:off x="4038600" y="1981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38" name="Oval 37"/>
            <p:cNvSpPr/>
            <p:nvPr/>
          </p:nvSpPr>
          <p:spPr>
            <a:xfrm>
              <a:off x="2260600" y="37846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39" name="Oval 38"/>
            <p:cNvSpPr/>
            <p:nvPr/>
          </p:nvSpPr>
          <p:spPr>
            <a:xfrm>
              <a:off x="2438400" y="3505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40" name="Oval 39"/>
            <p:cNvSpPr/>
            <p:nvPr/>
          </p:nvSpPr>
          <p:spPr>
            <a:xfrm>
              <a:off x="4800600" y="17526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1981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2098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0" y="38100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44" name="Oval 43"/>
            <p:cNvSpPr/>
            <p:nvPr/>
          </p:nvSpPr>
          <p:spPr>
            <a:xfrm>
              <a:off x="6096000" y="3886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45" name="Oval 44"/>
            <p:cNvSpPr/>
            <p:nvPr/>
          </p:nvSpPr>
          <p:spPr>
            <a:xfrm>
              <a:off x="5257800" y="34290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46" name="Oval 45"/>
            <p:cNvSpPr/>
            <p:nvPr/>
          </p:nvSpPr>
          <p:spPr>
            <a:xfrm>
              <a:off x="2590800" y="38227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47" name="Oval 46"/>
            <p:cNvSpPr/>
            <p:nvPr/>
          </p:nvSpPr>
          <p:spPr>
            <a:xfrm>
              <a:off x="3886200" y="36576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48" name="Oval 47"/>
            <p:cNvSpPr/>
            <p:nvPr/>
          </p:nvSpPr>
          <p:spPr>
            <a:xfrm>
              <a:off x="2286000" y="38100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49" name="Oval 48"/>
            <p:cNvSpPr/>
            <p:nvPr/>
          </p:nvSpPr>
          <p:spPr>
            <a:xfrm>
              <a:off x="3581400" y="25908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50" name="Oval 49"/>
            <p:cNvSpPr/>
            <p:nvPr/>
          </p:nvSpPr>
          <p:spPr>
            <a:xfrm>
              <a:off x="2565400" y="40894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51" name="Oval 50"/>
            <p:cNvSpPr/>
            <p:nvPr/>
          </p:nvSpPr>
          <p:spPr>
            <a:xfrm>
              <a:off x="4572000" y="34290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52" name="Oval 51"/>
            <p:cNvSpPr/>
            <p:nvPr/>
          </p:nvSpPr>
          <p:spPr>
            <a:xfrm>
              <a:off x="2743200" y="39751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53" name="Oval 52"/>
            <p:cNvSpPr/>
            <p:nvPr/>
          </p:nvSpPr>
          <p:spPr>
            <a:xfrm>
              <a:off x="6172200" y="24384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54" name="Oval 53"/>
            <p:cNvSpPr/>
            <p:nvPr/>
          </p:nvSpPr>
          <p:spPr>
            <a:xfrm>
              <a:off x="6400800" y="34290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55" name="Oval 54"/>
            <p:cNvSpPr/>
            <p:nvPr/>
          </p:nvSpPr>
          <p:spPr>
            <a:xfrm>
              <a:off x="2590800" y="41148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56" name="Oval 55"/>
            <p:cNvSpPr/>
            <p:nvPr/>
          </p:nvSpPr>
          <p:spPr>
            <a:xfrm>
              <a:off x="2717800" y="42418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57" name="Oval 56"/>
            <p:cNvSpPr/>
            <p:nvPr/>
          </p:nvSpPr>
          <p:spPr>
            <a:xfrm>
              <a:off x="3048000" y="34290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58" name="Oval 57"/>
            <p:cNvSpPr/>
            <p:nvPr/>
          </p:nvSpPr>
          <p:spPr>
            <a:xfrm>
              <a:off x="5562600" y="21336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59" name="Oval 58"/>
            <p:cNvSpPr/>
            <p:nvPr/>
          </p:nvSpPr>
          <p:spPr>
            <a:xfrm>
              <a:off x="2286000" y="25908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60" name="Oval 59"/>
            <p:cNvSpPr/>
            <p:nvPr/>
          </p:nvSpPr>
          <p:spPr>
            <a:xfrm>
              <a:off x="3200400" y="3505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61" name="Oval 60"/>
            <p:cNvSpPr/>
            <p:nvPr/>
          </p:nvSpPr>
          <p:spPr>
            <a:xfrm>
              <a:off x="2743200" y="4267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62" name="Oval 61"/>
            <p:cNvSpPr/>
            <p:nvPr/>
          </p:nvSpPr>
          <p:spPr>
            <a:xfrm>
              <a:off x="2870200" y="4394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63" name="Oval 62"/>
            <p:cNvSpPr/>
            <p:nvPr/>
          </p:nvSpPr>
          <p:spPr>
            <a:xfrm>
              <a:off x="5791200" y="37338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64" name="Oval 63"/>
            <p:cNvSpPr/>
            <p:nvPr/>
          </p:nvSpPr>
          <p:spPr>
            <a:xfrm flipV="1">
              <a:off x="4267200" y="2438400"/>
              <a:ext cx="76200" cy="152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65" name="Oval 64"/>
            <p:cNvSpPr/>
            <p:nvPr/>
          </p:nvSpPr>
          <p:spPr>
            <a:xfrm>
              <a:off x="5334000" y="4267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66" name="Oval 65"/>
            <p:cNvSpPr/>
            <p:nvPr/>
          </p:nvSpPr>
          <p:spPr>
            <a:xfrm>
              <a:off x="2743200" y="4267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67" name="Oval 66"/>
            <p:cNvSpPr/>
            <p:nvPr/>
          </p:nvSpPr>
          <p:spPr>
            <a:xfrm>
              <a:off x="2895600" y="44196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68" name="Oval 67"/>
            <p:cNvSpPr/>
            <p:nvPr/>
          </p:nvSpPr>
          <p:spPr>
            <a:xfrm>
              <a:off x="5562600" y="25146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69" name="Oval 68"/>
            <p:cNvSpPr/>
            <p:nvPr/>
          </p:nvSpPr>
          <p:spPr>
            <a:xfrm>
              <a:off x="3200400" y="4267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70" name="Oval 69"/>
            <p:cNvSpPr/>
            <p:nvPr/>
          </p:nvSpPr>
          <p:spPr>
            <a:xfrm>
              <a:off x="3200400" y="44323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71" name="Oval 70"/>
            <p:cNvSpPr/>
            <p:nvPr/>
          </p:nvSpPr>
          <p:spPr>
            <a:xfrm>
              <a:off x="2667000" y="25908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72" name="Oval 71"/>
            <p:cNvSpPr/>
            <p:nvPr/>
          </p:nvSpPr>
          <p:spPr>
            <a:xfrm>
              <a:off x="2895600" y="44196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73" name="Oval 72"/>
            <p:cNvSpPr/>
            <p:nvPr/>
          </p:nvSpPr>
          <p:spPr>
            <a:xfrm>
              <a:off x="5105400" y="28194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74" name="Oval 73"/>
            <p:cNvSpPr/>
            <p:nvPr/>
          </p:nvSpPr>
          <p:spPr>
            <a:xfrm>
              <a:off x="3962400" y="17526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75" name="Oval 74"/>
            <p:cNvSpPr/>
            <p:nvPr/>
          </p:nvSpPr>
          <p:spPr>
            <a:xfrm>
              <a:off x="4419600" y="43434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76" name="Oval 75"/>
            <p:cNvSpPr/>
            <p:nvPr/>
          </p:nvSpPr>
          <p:spPr>
            <a:xfrm>
              <a:off x="3352800" y="19050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77" name="Oval 76"/>
            <p:cNvSpPr/>
            <p:nvPr/>
          </p:nvSpPr>
          <p:spPr>
            <a:xfrm>
              <a:off x="6096000" y="3505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78" name="Oval 77"/>
            <p:cNvSpPr/>
            <p:nvPr/>
          </p:nvSpPr>
          <p:spPr>
            <a:xfrm>
              <a:off x="4572000" y="25146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79" name="Oval 78"/>
            <p:cNvSpPr/>
            <p:nvPr/>
          </p:nvSpPr>
          <p:spPr>
            <a:xfrm>
              <a:off x="5867400" y="24384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0" name="Oval 79"/>
            <p:cNvSpPr/>
            <p:nvPr/>
          </p:nvSpPr>
          <p:spPr>
            <a:xfrm>
              <a:off x="3505200" y="45720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1" name="Oval 80"/>
            <p:cNvSpPr/>
            <p:nvPr/>
          </p:nvSpPr>
          <p:spPr>
            <a:xfrm>
              <a:off x="4191000" y="35052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2" name="Oval 81"/>
            <p:cNvSpPr/>
            <p:nvPr/>
          </p:nvSpPr>
          <p:spPr>
            <a:xfrm>
              <a:off x="4114800" y="26670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3" name="Oval 82"/>
            <p:cNvSpPr/>
            <p:nvPr/>
          </p:nvSpPr>
          <p:spPr>
            <a:xfrm>
              <a:off x="3200400" y="28194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4" name="Oval 83"/>
            <p:cNvSpPr/>
            <p:nvPr/>
          </p:nvSpPr>
          <p:spPr>
            <a:xfrm>
              <a:off x="3505200" y="2895600"/>
              <a:ext cx="1524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5" name="Oval 84"/>
            <p:cNvSpPr/>
            <p:nvPr/>
          </p:nvSpPr>
          <p:spPr>
            <a:xfrm>
              <a:off x="5638800" y="34290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6" name="Oval 85"/>
            <p:cNvSpPr/>
            <p:nvPr/>
          </p:nvSpPr>
          <p:spPr>
            <a:xfrm>
              <a:off x="3657600" y="47244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7" name="Oval 86"/>
            <p:cNvSpPr/>
            <p:nvPr/>
          </p:nvSpPr>
          <p:spPr>
            <a:xfrm>
              <a:off x="3505200" y="34290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8" name="Oval 87"/>
            <p:cNvSpPr/>
            <p:nvPr/>
          </p:nvSpPr>
          <p:spPr>
            <a:xfrm>
              <a:off x="5715000" y="40386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9" name="Oval 88"/>
            <p:cNvSpPr/>
            <p:nvPr/>
          </p:nvSpPr>
          <p:spPr>
            <a:xfrm>
              <a:off x="5029200" y="25146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90" name="Oval 89"/>
            <p:cNvSpPr/>
            <p:nvPr/>
          </p:nvSpPr>
          <p:spPr>
            <a:xfrm>
              <a:off x="5029200" y="33528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91" name="Oval 90"/>
            <p:cNvSpPr/>
            <p:nvPr/>
          </p:nvSpPr>
          <p:spPr>
            <a:xfrm>
              <a:off x="2438400" y="22098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92" name="Oval 91"/>
            <p:cNvSpPr/>
            <p:nvPr/>
          </p:nvSpPr>
          <p:spPr>
            <a:xfrm>
              <a:off x="4038600" y="43434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93" name="Oval 92"/>
            <p:cNvSpPr/>
            <p:nvPr/>
          </p:nvSpPr>
          <p:spPr>
            <a:xfrm>
              <a:off x="2133600" y="24384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94" name="Oval 93"/>
            <p:cNvSpPr/>
            <p:nvPr/>
          </p:nvSpPr>
          <p:spPr>
            <a:xfrm>
              <a:off x="4876800" y="4343400"/>
              <a:ext cx="76200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cxnSp>
          <p:nvCxnSpPr>
            <p:cNvPr id="95" name="Straight Connector 94"/>
            <p:cNvCxnSpPr>
              <a:endCxn id="137" idx="1"/>
            </p:cNvCxnSpPr>
            <p:nvPr/>
          </p:nvCxnSpPr>
          <p:spPr>
            <a:xfrm>
              <a:off x="5410200" y="1600200"/>
              <a:ext cx="1754605" cy="5160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172200" y="2133600"/>
              <a:ext cx="9144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7" name="Arc 96"/>
            <p:cNvSpPr/>
            <p:nvPr/>
          </p:nvSpPr>
          <p:spPr>
            <a:xfrm>
              <a:off x="6248400" y="2819400"/>
              <a:ext cx="152400" cy="381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cxnSp>
          <p:nvCxnSpPr>
            <p:cNvPr id="98" name="Straight Connector 97"/>
            <p:cNvCxnSpPr>
              <a:stCxn id="120" idx="6"/>
            </p:cNvCxnSpPr>
            <p:nvPr/>
          </p:nvCxnSpPr>
          <p:spPr>
            <a:xfrm flipV="1">
              <a:off x="6362700" y="3048000"/>
              <a:ext cx="800100" cy="303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63" idx="5"/>
            </p:cNvCxnSpPr>
            <p:nvPr/>
          </p:nvCxnSpPr>
          <p:spPr>
            <a:xfrm rot="5400000" flipH="1" flipV="1">
              <a:off x="6528108" y="3061932"/>
              <a:ext cx="39024" cy="138275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114800" y="3962400"/>
              <a:ext cx="3124200" cy="6858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2560834" y="2423491"/>
              <a:ext cx="892229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637034" y="2245691"/>
              <a:ext cx="892229" cy="7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25" idx="18"/>
              <a:endCxn id="125" idx="3"/>
            </p:cNvCxnSpPr>
            <p:nvPr/>
          </p:nvCxnSpPr>
          <p:spPr>
            <a:xfrm>
              <a:off x="4419600" y="2024272"/>
              <a:ext cx="8763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/>
          <p:cNvSpPr txBox="1"/>
          <p:nvPr/>
        </p:nvSpPr>
        <p:spPr>
          <a:xfrm>
            <a:off x="914400" y="5631359"/>
            <a:ext cx="60960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ক্লোরোপ্লাষ্টের বিভিন্ন অংশ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553200" y="15634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বহিঃস্তর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6294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অন্তঃস্তর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705600" y="294971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গ্রানাম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705600" y="3697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স্ট্রোমা</a:t>
            </a:r>
            <a:endParaRPr lang="bn-BD" sz="3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6705600" y="4572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গ্রানাম ল্যামেলাম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6" grpId="0" animBg="1"/>
      <p:bldP spid="137" grpId="0"/>
      <p:bldP spid="138" grpId="0"/>
      <p:bldP spid="139" grpId="0"/>
      <p:bldP spid="140" grpId="0"/>
      <p:bldP spid="1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09600" y="2286000"/>
            <a:ext cx="7620000" cy="4038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" name="TextBox 1"/>
          <p:cNvSpPr txBox="1"/>
          <p:nvPr/>
        </p:nvSpPr>
        <p:spPr>
          <a:xfrm>
            <a:off x="1828800" y="609600"/>
            <a:ext cx="52578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ক্লোরোপ্লাষ্টের গঠন </a:t>
            </a:r>
            <a:r>
              <a:rPr lang="bn-BD" sz="6000" dirty="0" smtClean="0">
                <a:solidFill>
                  <a:srgbClr val="00FF00"/>
                </a:solidFill>
              </a:rPr>
              <a:t> </a:t>
            </a:r>
            <a:endParaRPr lang="bn-BD" sz="6000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337137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আবরণী  ঝিল্লি </a:t>
            </a:r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83803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স্ট্রোমা </a:t>
            </a:r>
            <a:endParaRPr lang="bn-BD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122003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৩। গ্রানাম </a:t>
            </a:r>
            <a:endParaRPr lang="bn-BD" sz="5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960203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স্ট্রোমা ল্যামেলী </a:t>
            </a:r>
            <a:endParaRPr lang="bn-BD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257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193</Words>
  <Application>Microsoft Office PowerPoint</Application>
  <PresentationFormat>On-screen Show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শুভেচ্ছা </vt:lpstr>
      <vt:lpstr>শিক্ষক পরিচিতি</vt:lpstr>
      <vt:lpstr>   শ্রেণি  একাদশ  বিষয় জীববিজ্ঞান </vt:lpstr>
      <vt:lpstr>শিখনফল </vt:lpstr>
      <vt:lpstr>Slide 5</vt:lpstr>
      <vt:lpstr>উদ্ভিদ  কোষ</vt:lpstr>
      <vt:lpstr>পাঠের শিরোনাম</vt:lpstr>
      <vt:lpstr>ক্লোরোপ্লাষ্ট  </vt:lpstr>
      <vt:lpstr>Slide 9</vt:lpstr>
      <vt:lpstr>Slide 10</vt:lpstr>
      <vt:lpstr>দলীয় কাজ</vt:lpstr>
      <vt:lpstr> মূল্যায়ন </vt:lpstr>
      <vt:lpstr>বাড়ীর 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/>
  <cp:lastModifiedBy> </cp:lastModifiedBy>
  <cp:revision>67</cp:revision>
  <dcterms:created xsi:type="dcterms:W3CDTF">2006-08-16T00:00:00Z</dcterms:created>
  <dcterms:modified xsi:type="dcterms:W3CDTF">2013-03-28T04:19:04Z</dcterms:modified>
</cp:coreProperties>
</file>